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6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126" y="-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10/27/2016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i="0" u="none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Informing the Superintendent’s Funding Request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Jackson Zimmermann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68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4259"/>
            <a:ext cx="10515600" cy="1325563"/>
          </a:xfrm>
        </p:spPr>
        <p:txBody>
          <a:bodyPr>
            <a:noAutofit/>
          </a:bodyPr>
          <a:lstStyle/>
          <a:p>
            <a:r>
              <a:rPr lang="en-US" sz="4000" dirty="0"/>
              <a:t>Informing the Superintendent’s </a:t>
            </a:r>
            <a:r>
              <a:rPr lang="en-US" sz="4000" dirty="0" smtClean="0"/>
              <a:t>Funding Request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9867" y="1464733"/>
            <a:ext cx="10303933" cy="5215467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Compensation and Benefits – (October 12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Maintenance/Continued Effort</a:t>
            </a:r>
          </a:p>
          <a:p>
            <a:pPr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Enrollment /Growth</a:t>
            </a:r>
          </a:p>
          <a:p>
            <a:pPr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Inflationary Increases</a:t>
            </a: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Continuation of Phased-In Strategic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Initiatives</a:t>
            </a:r>
          </a:p>
          <a:p>
            <a:pPr lvl="2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School Nurses </a:t>
            </a:r>
          </a:p>
          <a:p>
            <a:pPr lvl="2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Learning Technology Support </a:t>
            </a:r>
          </a:p>
          <a:p>
            <a:pPr lvl="2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Elementary Languages Programming</a:t>
            </a:r>
          </a:p>
          <a:p>
            <a:pPr lvl="2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Professional Development &amp; Training</a:t>
            </a:r>
          </a:p>
          <a:p>
            <a:pPr lvl="2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82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Equity, Access, Parity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Equity of program, instructional quality, staff, assessment = elimination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opportunity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performance gaps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Access to rich, defined curriculum, engaged learning, learning technologies and support services =  elimination of achievement  and performance gaps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Parity in  learning spaces (classrooms, libraries, art, music, PE,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etc.),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learning resources (science lab and CTE equipment,  research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databases, technology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books, etc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program offerings  =  elimination of achievement  and performance gaps </a:t>
            </a:r>
          </a:p>
        </p:txBody>
      </p:sp>
    </p:spTree>
    <p:extLst>
      <p:ext uri="{BB962C8B-B14F-4D97-AF65-F5344CB8AC3E}">
        <p14:creationId xmlns:p14="http://schemas.microsoft.com/office/powerpoint/2010/main" val="406573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36525"/>
            <a:ext cx="10515600" cy="70167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Budget Process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6733" y="1210733"/>
            <a:ext cx="10507133" cy="5334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Oct. 27, 2016  - Updated Direction Based on State of the Division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Nov. 9, 2016 – Joint Board Meeting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3:00 – BOS receives County Executive’s Plan</a:t>
            </a:r>
          </a:p>
          <a:p>
            <a:pPr lvl="2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 Year Balanced Plan (for adoption)</a:t>
            </a:r>
          </a:p>
          <a:p>
            <a:pPr lvl="3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School Division’s local revenues based upon 60/40 split</a:t>
            </a:r>
          </a:p>
          <a:p>
            <a:pPr lvl="2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 Year Informative Local Government Forecast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3:45 – Joint Board Meeting Convenes</a:t>
            </a:r>
          </a:p>
          <a:p>
            <a:pPr lvl="2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School’s five year needs-based forecast</a:t>
            </a:r>
          </a:p>
          <a:p>
            <a:pPr lvl="2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CIP Discussion</a:t>
            </a:r>
          </a:p>
          <a:p>
            <a:pPr lvl="2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Community Policy Management Team</a:t>
            </a: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Joint Resolution in Support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Veterans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5:15 -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Adjournment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88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Questions/Discussion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School Board Questions</a:t>
            </a:r>
          </a:p>
          <a:p>
            <a:r>
              <a:rPr lang="en-US" dirty="0" smtClean="0"/>
              <a:t>Additional Input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61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141702&quot;&gt;&lt;/object&gt;&lt;object type=&quot;2&quot; unique_id=&quot;141703&quot;&gt;&lt;object type=&quot;3&quot; unique_id=&quot;141704&quot;&gt;&lt;property id=&quot;20148&quot; value=&quot;5&quot;/&gt;&lt;property id=&quot;20300&quot; value=&quot;Slide 1 - &amp;quot;Informing the Superintendent’s Funding Request&amp;quot;&quot;/&gt;&lt;property id=&quot;20307&quot; value=&quot;256&quot;/&gt;&lt;/object&gt;&lt;object type=&quot;3&quot; unique_id=&quot;141705&quot;&gt;&lt;property id=&quot;20148&quot; value=&quot;5&quot;/&gt;&lt;property id=&quot;20300&quot; value=&quot;Slide 2 - &amp;quot;Informing the Superintendent’s Funding Request&amp;quot;&quot;/&gt;&lt;property id=&quot;20307&quot; value=&quot;257&quot;/&gt;&lt;/object&gt;&lt;object type=&quot;3&quot; unique_id=&quot;141706&quot;&gt;&lt;property id=&quot;20148&quot; value=&quot;5&quot;/&gt;&lt;property id=&quot;20300&quot; value=&quot;Slide 4 - &amp;quot;Budget Process &amp;quot;&quot;/&gt;&lt;property id=&quot;20307&quot; value=&quot;258&quot;/&gt;&lt;/object&gt;&lt;object type=&quot;3&quot; unique_id=&quot;141762&quot;&gt;&lt;property id=&quot;20148&quot; value=&quot;5&quot;/&gt;&lt;property id=&quot;20300&quot; value=&quot;Slide 5 - &amp;quot;Questions/Discussion&amp;quot;&quot;/&gt;&lt;property id=&quot;20307&quot; value=&quot;259&quot;/&gt;&lt;/object&gt;&lt;object type=&quot;3&quot; unique_id=&quot;141839&quot;&gt;&lt;property id=&quot;20148&quot; value=&quot;5&quot;/&gt;&lt;property id=&quot;20300&quot; value=&quot;Slide 3 - &amp;quot;Equity, Access, Parity&amp;quot;&quot;/&gt;&lt;property id=&quot;20307&quot; value=&quot;26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</TotalTime>
  <Words>218</Words>
  <Application>Microsoft Office PowerPoint</Application>
  <PresentationFormat>Custom</PresentationFormat>
  <Paragraphs>32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Depth</vt:lpstr>
      <vt:lpstr>Informing the Superintendent’s Funding Request</vt:lpstr>
      <vt:lpstr>Informing the Superintendent’s Funding Request</vt:lpstr>
      <vt:lpstr>Equity, Access, Parity</vt:lpstr>
      <vt:lpstr>Budget Process </vt:lpstr>
      <vt:lpstr>Questions/Discussion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Mastrandea</dc:creator>
  <cp:lastModifiedBy>Office of Technology</cp:lastModifiedBy>
  <cp:revision>23</cp:revision>
  <cp:lastPrinted>2016-10-27T18:50:53Z</cp:lastPrinted>
  <dcterms:created xsi:type="dcterms:W3CDTF">2016-10-27T15:09:01Z</dcterms:created>
  <dcterms:modified xsi:type="dcterms:W3CDTF">2016-10-27T19:50:15Z</dcterms:modified>
</cp:coreProperties>
</file>